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86" r:id="rId13"/>
    <p:sldId id="287" r:id="rId14"/>
    <p:sldId id="273" r:id="rId15"/>
    <p:sldId id="277" r:id="rId16"/>
    <p:sldId id="278" r:id="rId17"/>
    <p:sldId id="282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74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9427-3B7F-46B6-8EE1-70C5FC9764B7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936-69A7-4476-AAE4-245C1255B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4118-4578-46DB-AE58-829D39AE446D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EC8-6657-4397-BFBB-B671E167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10F-E361-483C-AABE-186948E1AEA7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7520-1F16-4B6C-9B9B-67BBA00E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FE21-87E1-4F05-B8D0-5994E426AC68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ED8F-B098-4251-BD43-A71F0BA8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E026-936D-4E3B-B123-C5CC7C8C54D1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C55-3659-4443-AD5F-6D0982D3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2A6C-F005-4D7D-98E4-C9F0806F902B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602E-CDAD-4DC7-BE29-675E7FF6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48DE-B58C-40B1-AF75-47E4E1DA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3B8-EB62-456A-BDA2-62FBCF19C901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D852-E093-4079-AD3B-612D7B27CEAD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5CB7-05C5-4069-84D9-E5B45759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A1DC-EA58-486F-96BD-0CEE252A7EFD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6165-D571-459A-B773-1BCDAF83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C437-AA4B-432C-96A4-24F8C3047D80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1093-F4F0-4B6F-B5A3-EC9F20745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4263-FB7F-4C24-AAA9-6CD3CFAAC389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C413-431E-4E1C-953C-6D2EA6E4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F521B9-F247-43A2-B3BC-27EC26B31F99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ABAC41-964F-408A-80B0-BAC2EABCD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bu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4648200" cy="4445000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Алкоголь, последствия его употребления.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6gFjsH7e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500937" cy="50006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TxvyOAFM7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0"/>
            <a:ext cx="7786688" cy="4929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Ну а если мы будем компанией, то точно что-то вспомним!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18533_image_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2420888"/>
            <a:ext cx="6500812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58204" cy="2124472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АЛКОГОЛИЗМ (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alcoholism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–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биопсихосоциальное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девиантного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поведения. </a:t>
            </a:r>
            <a:r>
              <a:rPr lang="ru-RU" sz="2400" dirty="0" smtClean="0">
                <a:solidFill>
                  <a:srgbClr val="FF0000"/>
                </a:solidFill>
                <a:latin typeface="Tahoma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ahoma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img_8943560_373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571750"/>
            <a:ext cx="5286375" cy="3929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Большую роль в приучении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алкоголю оказывают </a:t>
            </a:r>
            <a:r>
              <a:rPr lang="ru-RU" sz="25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угие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a:t>
            </a:r>
            <a:endParaRPr lang="ru-RU" sz="25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7V5BXXQUw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786688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6632"/>
            <a:ext cx="8242300" cy="1354137"/>
          </a:xfrm>
        </p:spPr>
      </p:pic>
      <p:pic>
        <p:nvPicPr>
          <p:cNvPr id="34818" name="Содержимое 4" descr="_______17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14500"/>
            <a:ext cx="3286125" cy="3786188"/>
          </a:xfrm>
        </p:spPr>
      </p:pic>
      <p:pic>
        <p:nvPicPr>
          <p:cNvPr id="34819" name="Содержимое 5" descr="1240260456_alko-serdc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3375" y="1785938"/>
            <a:ext cx="4564063" cy="32861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643813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atin typeface="Tahoma" charset="0"/>
              </a:rPr>
              <a:t>Влияние алкоголя на организм человека. </a:t>
            </a:r>
            <a:br>
              <a:rPr lang="ru-RU" sz="2800" b="1" i="1" smtClean="0">
                <a:latin typeface="Tahoma" charset="0"/>
              </a:rPr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7" descr="сканирование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14438"/>
            <a:ext cx="3286125" cy="500062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h_Qeno3Rx0zXZcEmqyPuF86U1TGtLfS7Ok_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795" y="2635770"/>
            <a:ext cx="4679965" cy="307409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4" name="Содержимое 3" descr="46265_vi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2514277"/>
            <a:ext cx="4055938" cy="31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39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592" y="836712"/>
            <a:ext cx="4214812" cy="5357813"/>
          </a:xfrm>
        </p:spPr>
      </p:pic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5724128" y="1484784"/>
            <a:ext cx="3051175" cy="4572000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Руси основным сырьём для производства алкоголя был мед и поэтому традиционные хмельные напитки были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слабоградусные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медовуха, пиво, брага, а с Х в. и виноградное вино, а их приём сопровождался, как правило, обильной трапезой, что в совокупности сводило к минимуму ущерб здоровью от употребления алкоголя.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457200"/>
            <a:ext cx="30480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Особенности потребления алкоголя в древней Руси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Алкоголь в период Московского государства</a:t>
            </a:r>
            <a:endParaRPr lang="ru-RU" dirty="0"/>
          </a:p>
        </p:txBody>
      </p:sp>
      <p:pic>
        <p:nvPicPr>
          <p:cNvPr id="7" name="Рисунок 6" descr="2399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8" y="274638"/>
            <a:ext cx="6400800" cy="5930900"/>
          </a:xfrm>
          <a:noFill/>
          <a:effectLst/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 1386 г. в Россию стали завозить Виноградный спирт.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1448-1474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началось изготовление спирта из ржаного сырья, после чего он получил название хлебного вина или водки.</a:t>
            </a:r>
          </a:p>
        </p:txBody>
      </p:sp>
    </p:spTree>
    <p:extLst>
      <p:ext uri="{BB962C8B-B14F-4D97-AF65-F5344CB8AC3E}">
        <p14:creationId xmlns:p14="http://schemas.microsoft.com/office/powerpoint/2010/main" val="21434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окружение.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выделиться или наоборот, быть как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Неудачи в жизни, неумение рационально использовать свободное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 считают что это круто, тем самым они хотят утвердится.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Причины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9741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3071813"/>
            <a:ext cx="5572125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452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 у детей 10-12 лет.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Установлено, что 90% учащихся к окончанию школы ощущали состояние опьянения.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3ZKFG9YBs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215188" cy="46434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gWSGqXHpe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7858125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rLYMKDGXZ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357313"/>
            <a:ext cx="7500938" cy="4929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 возможно мы пьем для этого!?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CyFrAki0I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215187" cy="4857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Зато нам есть что вспомнить!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289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Алкоголь, последствия его употребления.</vt:lpstr>
      <vt:lpstr>Особенности потребления алкоголя в древней Руси</vt:lpstr>
      <vt:lpstr>Алкоголь в период Московского государства</vt:lpstr>
      <vt:lpstr>Причины</vt:lpstr>
      <vt:lpstr> 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 у детей 10-12 лет.  Установлено, что 90% учащихся к окончанию школы ощущали состояние опьянения. </vt:lpstr>
      <vt:lpstr>Презентация PowerPoint</vt:lpstr>
      <vt:lpstr>Презентация PowerPoint</vt:lpstr>
      <vt:lpstr>А возможно мы пьем для этого!?</vt:lpstr>
      <vt:lpstr>Зато нам есть что вспомнить! </vt:lpstr>
      <vt:lpstr>Презентация PowerPoint</vt:lpstr>
      <vt:lpstr>Ну а если мы будем компанией, то точно что-то вспомним!</vt:lpstr>
      <vt:lpstr>АЛКОГОЛИЗМ (alcoholism) – биопсихосоциальное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(девиантного) поведения.  </vt:lpstr>
      <vt:lpstr>   Большую роль в приучении к алкоголю оказывают 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vt:lpstr>
      <vt:lpstr>Презентация PowerPoint</vt:lpstr>
      <vt:lpstr>Презентация PowerPoint</vt:lpstr>
      <vt:lpstr>Презентация PowerPoint</vt:lpstr>
      <vt:lpstr>Влияние алкоголя на организм человека.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алкоголизм</dc:title>
  <dc:creator>JD</dc:creator>
  <cp:lastModifiedBy>User</cp:lastModifiedBy>
  <cp:revision>45</cp:revision>
  <dcterms:created xsi:type="dcterms:W3CDTF">2010-02-25T11:08:39Z</dcterms:created>
  <dcterms:modified xsi:type="dcterms:W3CDTF">2020-11-03T05:28:07Z</dcterms:modified>
</cp:coreProperties>
</file>